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ggelos Mavrikakis" userId="df794a9a865ef3b9" providerId="LiveId" clId="{68B74C75-5651-4591-B010-4DF01465EFE6}"/>
    <pc:docChg chg="modSld">
      <pc:chgData name="Evaggelos Mavrikakis" userId="df794a9a865ef3b9" providerId="LiveId" clId="{68B74C75-5651-4591-B010-4DF01465EFE6}" dt="2020-05-05T18:23:01.542" v="49" actId="20577"/>
      <pc:docMkLst>
        <pc:docMk/>
      </pc:docMkLst>
      <pc:sldChg chg="modSp mod">
        <pc:chgData name="Evaggelos Mavrikakis" userId="df794a9a865ef3b9" providerId="LiveId" clId="{68B74C75-5651-4591-B010-4DF01465EFE6}" dt="2020-05-05T18:23:01.542" v="49" actId="20577"/>
        <pc:sldMkLst>
          <pc:docMk/>
          <pc:sldMk cId="2232161820" sldId="260"/>
        </pc:sldMkLst>
        <pc:spChg chg="mod">
          <ac:chgData name="Evaggelos Mavrikakis" userId="df794a9a865ef3b9" providerId="LiveId" clId="{68B74C75-5651-4591-B010-4DF01465EFE6}" dt="2020-05-05T18:23:01.542" v="49" actId="20577"/>
          <ac:spMkLst>
            <pc:docMk/>
            <pc:sldMk cId="2232161820" sldId="260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1.738" v="35" actId="20577"/>
        <pc:sldMkLst>
          <pc:docMk/>
          <pc:sldMk cId="2460956161" sldId="261"/>
        </pc:sldMkLst>
        <pc:spChg chg="mod">
          <ac:chgData name="Evaggelos Mavrikakis" userId="df794a9a865ef3b9" providerId="LiveId" clId="{68B74C75-5651-4591-B010-4DF01465EFE6}" dt="2020-05-05T18:22:11.738" v="35" actId="20577"/>
          <ac:spMkLst>
            <pc:docMk/>
            <pc:sldMk cId="2460956161" sldId="26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7:11:50.493" v="26" actId="20577"/>
        <pc:sldMkLst>
          <pc:docMk/>
          <pc:sldMk cId="1081105891" sldId="264"/>
        </pc:sldMkLst>
        <pc:spChg chg="mod">
          <ac:chgData name="Evaggelos Mavrikakis" userId="df794a9a865ef3b9" providerId="LiveId" clId="{68B74C75-5651-4591-B010-4DF01465EFE6}" dt="2020-05-05T17:11:50.493" v="26" actId="20577"/>
          <ac:spMkLst>
            <pc:docMk/>
            <pc:sldMk cId="1081105891" sldId="264"/>
            <ac:spMk id="6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8.863" v="36" actId="20577"/>
        <pc:sldMkLst>
          <pc:docMk/>
          <pc:sldMk cId="1630113019" sldId="271"/>
        </pc:sldMkLst>
        <pc:spChg chg="mod">
          <ac:chgData name="Evaggelos Mavrikakis" userId="df794a9a865ef3b9" providerId="LiveId" clId="{68B74C75-5651-4591-B010-4DF01465EFE6}" dt="2020-05-05T18:22:18.863" v="36" actId="20577"/>
          <ac:spMkLst>
            <pc:docMk/>
            <pc:sldMk cId="1630113019" sldId="27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32.833" v="39" actId="20577"/>
        <pc:sldMkLst>
          <pc:docMk/>
          <pc:sldMk cId="1369019564" sldId="272"/>
        </pc:sldMkLst>
        <pc:spChg chg="mod">
          <ac:chgData name="Evaggelos Mavrikakis" userId="df794a9a865ef3b9" providerId="LiveId" clId="{68B74C75-5651-4591-B010-4DF01465EFE6}" dt="2020-05-05T18:22:32.833" v="39" actId="20577"/>
          <ac:spMkLst>
            <pc:docMk/>
            <pc:sldMk cId="1369019564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296</TotalTime>
  <Words>959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MS</cp:lastModifiedBy>
  <cp:revision>71</cp:revision>
  <dcterms:created xsi:type="dcterms:W3CDTF">2020-04-20T19:37:03Z</dcterms:created>
  <dcterms:modified xsi:type="dcterms:W3CDTF">2020-05-14T15:04:33Z</dcterms:modified>
</cp:coreProperties>
</file>